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82996" autoAdjust="0"/>
  </p:normalViewPr>
  <p:slideViewPr>
    <p:cSldViewPr snapToGrid="0">
      <p:cViewPr varScale="1">
        <p:scale>
          <a:sx n="52" d="100"/>
          <a:sy n="52" d="100"/>
        </p:scale>
        <p:origin x="1160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45" d="100"/>
        <a:sy n="145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E47842-F117-4E28-8D5F-2B93608B29B9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32594C3-C128-4936-B8B1-6C21C673487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475090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65194FE-219D-4BC0-B551-5160E3D7FA5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3E4002C9-E02A-4086-B74E-40A7555F32E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C4D54AB-C067-49B3-A691-D433064D6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9A4ED2A-3C09-45FF-A5DB-04D0F6DBB3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A3763BD-5E6C-4AA1-AF6E-B4B9D8C679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964325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D461285-8414-4454-95F4-4BAC69C86C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0B6B5FFD-96F0-492E-82A2-E70E1D71624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7FF3E1DD-E0DE-4112-B78A-655FA9D6D6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B42373F-BEDE-458F-AB28-CBDCFFBF03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A2F04A3-8033-4991-BB6A-8E0888FE9D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E7CC684D-D1BB-4CA9-AEA8-D67E8B0F5C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122317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FDF3825-2AAE-48EB-9BC0-DD2C44CEE1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2A3EBC4A-D6F5-4E78-936F-4EB1E3F48E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2373C15-0263-4ED2-8E3F-561A359390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BB34DED-00C7-40BD-9840-51621C002D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758738E-6E84-48B2-AA28-CF1E3B21FA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713494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8F20AB6F-ACFA-4913-BB31-C9C53DE8996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CAAA76F5-14AE-4F18-97A7-D19810AAD48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E4B6CC0-A7A8-4252-8F57-068FB0AA36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4E169B5-4882-4678-B91B-076AEABDC7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8C21F47-0650-4481-A491-004BCF0B4D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505381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C7C8ACB-BCA1-45D8-8D06-43C533BE6E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A35A68A-501B-4C40-B4E7-9F07D8405D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3907F7E-69F4-44A4-A9B3-C48E37E7CA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F90E629-5F56-4DD5-9610-956235DA0D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E0DC412-8DA8-4549-BDEA-F067671986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659654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Wal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D43BA6C-148F-4BA5-973E-D991157E48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 algn="l">
              <a:defRPr sz="4400" b="0">
                <a:effectLst/>
              </a:defRPr>
            </a:lvl1pPr>
          </a:lstStyle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5798CED7-E896-4B50-9D0A-371F9DEC59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E7F694A8-E93F-45C0-90AD-F9E5B6BE12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7E7686B1-FDFD-4014-BE55-3537963900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  <p:sp>
        <p:nvSpPr>
          <p:cNvPr id="7" name="Symbol zastępczy obrazu 6">
            <a:extLst>
              <a:ext uri="{FF2B5EF4-FFF2-40B4-BE49-F238E27FC236}">
                <a16:creationId xmlns:a16="http://schemas.microsoft.com/office/drawing/2014/main" id="{E950C966-055A-4103-A7F7-391282BC314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809003" y="1928939"/>
            <a:ext cx="3040083" cy="3166684"/>
          </a:xfrm>
          <a:prstGeom prst="can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11" name="Symbol zastępczy obrazu 6">
            <a:extLst>
              <a:ext uri="{FF2B5EF4-FFF2-40B4-BE49-F238E27FC236}">
                <a16:creationId xmlns:a16="http://schemas.microsoft.com/office/drawing/2014/main" id="{04B2081B-A805-4D8A-B7A3-7ACF5C8404F6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4580720" y="1931539"/>
            <a:ext cx="3030558" cy="3226431"/>
          </a:xfrm>
          <a:prstGeom prst="can">
            <a:avLst/>
          </a:prstGeom>
        </p:spPr>
        <p:txBody>
          <a:bodyPr/>
          <a:lstStyle/>
          <a:p>
            <a:endParaRPr lang="pl-PL"/>
          </a:p>
        </p:txBody>
      </p:sp>
      <p:sp>
        <p:nvSpPr>
          <p:cNvPr id="12" name="Symbol zastępczy obrazu 6">
            <a:extLst>
              <a:ext uri="{FF2B5EF4-FFF2-40B4-BE49-F238E27FC236}">
                <a16:creationId xmlns:a16="http://schemas.microsoft.com/office/drawing/2014/main" id="{5871887C-207F-4E30-AE0D-3CED1FC728DE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8342912" y="1928939"/>
            <a:ext cx="3040082" cy="3229031"/>
          </a:xfrm>
          <a:prstGeom prst="can">
            <a:avLst/>
          </a:prstGeom>
        </p:spPr>
        <p:txBody>
          <a:bodyPr/>
          <a:lstStyle/>
          <a:p>
            <a:endParaRPr lang="pl-PL" dirty="0"/>
          </a:p>
        </p:txBody>
      </p:sp>
      <p:sp>
        <p:nvSpPr>
          <p:cNvPr id="15" name="Symbol zastępczy tekstu 13">
            <a:extLst>
              <a:ext uri="{FF2B5EF4-FFF2-40B4-BE49-F238E27FC236}">
                <a16:creationId xmlns:a16="http://schemas.microsoft.com/office/drawing/2014/main" id="{B7BD52B0-3739-4021-875F-2C223A31100F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4646612" y="5331274"/>
            <a:ext cx="2898775" cy="784225"/>
          </a:xfrm>
        </p:spPr>
        <p:txBody>
          <a:bodyPr>
            <a:noAutofit/>
          </a:bodyPr>
          <a:lstStyle>
            <a:lvl1pPr marL="0" indent="0" algn="ctr">
              <a:buNone/>
              <a:defRPr sz="2800"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pl-PL" dirty="0"/>
              <a:t>Kliknij, aby edytować</a:t>
            </a:r>
          </a:p>
        </p:txBody>
      </p:sp>
      <p:sp>
        <p:nvSpPr>
          <p:cNvPr id="16" name="Symbol zastępczy tekstu 13">
            <a:extLst>
              <a:ext uri="{FF2B5EF4-FFF2-40B4-BE49-F238E27FC236}">
                <a16:creationId xmlns:a16="http://schemas.microsoft.com/office/drawing/2014/main" id="{61D8B0FF-FAC7-49F1-A7FB-3AE1E582AE67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8413565" y="5331273"/>
            <a:ext cx="2898775" cy="784225"/>
          </a:xfrm>
        </p:spPr>
        <p:txBody>
          <a:bodyPr>
            <a:noAutofit/>
          </a:bodyPr>
          <a:lstStyle>
            <a:lvl1pPr marL="0" indent="0" algn="ctr">
              <a:buNone/>
              <a:defRPr sz="2800"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pl-PL" dirty="0"/>
              <a:t>Kliknij, aby edytować</a:t>
            </a:r>
          </a:p>
        </p:txBody>
      </p:sp>
      <p:sp>
        <p:nvSpPr>
          <p:cNvPr id="13" name="Symbol zastępczy tekstu 13">
            <a:extLst>
              <a:ext uri="{FF2B5EF4-FFF2-40B4-BE49-F238E27FC236}">
                <a16:creationId xmlns:a16="http://schemas.microsoft.com/office/drawing/2014/main" id="{35413B2C-4DFD-4563-9C6F-F39E253A5B1D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879656" y="5328546"/>
            <a:ext cx="2898775" cy="784225"/>
          </a:xfrm>
        </p:spPr>
        <p:txBody>
          <a:bodyPr>
            <a:noAutofit/>
          </a:bodyPr>
          <a:lstStyle>
            <a:lvl1pPr marL="0" indent="0" algn="ctr">
              <a:buNone/>
              <a:defRPr sz="2800"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pl-PL" dirty="0"/>
              <a:t>Kliknij, aby edytować</a:t>
            </a:r>
          </a:p>
        </p:txBody>
      </p:sp>
    </p:spTree>
    <p:extLst>
      <p:ext uri="{BB962C8B-B14F-4D97-AF65-F5344CB8AC3E}">
        <p14:creationId xmlns:p14="http://schemas.microsoft.com/office/powerpoint/2010/main" val="3458750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CB01639-7FF1-4B23-814B-6CC7F71F12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AC0DC85-0B62-47EB-BBD0-FE5036166F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0D7DBBC-D51B-4B78-8D9C-54DB90F126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778287F-564F-4342-8C06-5129A21986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641040F-474B-4BAA-9BC9-541ABA5A77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518272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54A338C-2A14-482B-AC1B-5B234C23F2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5DC7E6B-9E37-4598-91D6-B91D7FFBCDF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6F9B05A0-AA13-4B3D-BDE3-1A5050E1AD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466225A-8D0D-4741-86B8-F513C0B01A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50BD0360-D6D6-4D78-A862-6761DDBD46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72C3F047-E24E-484A-BA5D-3DFDCE0209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0564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F8E56AF-91D5-463A-A4EA-81519F1682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9BC870B9-1CDF-4BB8-A123-6298905112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5245F773-6B1F-48A3-B022-34CB476596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E717076D-5C21-4E42-8FFB-3F4DEC35F78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AA774BAC-90C6-4274-86A9-CA01AD73CD3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31E43BCA-1AB0-49EC-8159-5830E6496B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497C2EBB-5139-4701-9B6A-0D7935E273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94C8C0A9-61C5-4151-8963-1F91868A30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642152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9EB864C-8649-4A3F-A115-E32D329610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C345FA56-8360-42A3-98B4-C8B1AAD861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9989CB5B-755A-4E1B-969E-0E2DC130D6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3210DE09-5DD7-477F-B256-7CE4F41AD6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67830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BD0195B5-8B23-48EE-8B56-525FA692EB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4C93F3D2-0A15-4EA3-90FB-3609FB969F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8D01693A-55C8-419D-A291-B7DFDAC58B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56330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06DB99E-C0D7-4C9B-BD22-EFDBAA0FE2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44EAE6F9-22FB-4E7F-A725-00E932A34F4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5B2E351D-9B60-4C30-B0C1-09D1DCC5E3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CF1DDF5-14E8-47A3-A8C2-8AE14F2E6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2DBA76E2-A082-4165-AC80-11B4977E2A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88ECE5B-74C7-47F2-8F66-1CFF380052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91980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E3FDAA52-865B-4522-BCFD-AACDD29996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D3247F5D-2BA1-4609-AFD6-8234B3D2B4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D6DE7E6-6488-475B-BB96-DFA89F4C16D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3AAE79-54DB-44E0-9CDC-B0132702A78E}" type="datetimeFigureOut">
              <a:rPr lang="pl-PL" smtClean="0"/>
              <a:t>19.06.2025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B26F0E8-79E4-4695-96D6-C39597D9F14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C51381E-B129-4479-8D16-31635B64611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30124F-4AF3-4BE4-A023-9772E881E567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458338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5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1D53043-18B3-4D4D-99C2-82306BEC4D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3B80A906-A602-4658-AF8E-99F814C2483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1" name="Symbol zastępczy obrazu 10">
            <a:extLst>
              <a:ext uri="{FF2B5EF4-FFF2-40B4-BE49-F238E27FC236}">
                <a16:creationId xmlns:a16="http://schemas.microsoft.com/office/drawing/2014/main" id="{AD1C20E6-189E-4094-859C-1768F5A22B9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2" name="Symbol zastępczy obrazu 11">
            <a:extLst>
              <a:ext uri="{FF2B5EF4-FFF2-40B4-BE49-F238E27FC236}">
                <a16:creationId xmlns:a16="http://schemas.microsoft.com/office/drawing/2014/main" id="{30B4CA35-D4B7-4B6D-AB36-724C75633A9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3" name="Symbol zastępczy tekstu 12">
            <a:extLst>
              <a:ext uri="{FF2B5EF4-FFF2-40B4-BE49-F238E27FC236}">
                <a16:creationId xmlns:a16="http://schemas.microsoft.com/office/drawing/2014/main" id="{B987D27D-6D84-4B4F-BF16-53EE58FF996E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14" name="Symbol zastępczy tekstu 13">
            <a:extLst>
              <a:ext uri="{FF2B5EF4-FFF2-40B4-BE49-F238E27FC236}">
                <a16:creationId xmlns:a16="http://schemas.microsoft.com/office/drawing/2014/main" id="{0279D666-496F-46E3-AE90-94686D4E3915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15" name="Symbol zastępczy tekstu 14">
            <a:extLst>
              <a:ext uri="{FF2B5EF4-FFF2-40B4-BE49-F238E27FC236}">
                <a16:creationId xmlns:a16="http://schemas.microsoft.com/office/drawing/2014/main" id="{71405BF1-9274-43BB-8824-8950DE3F5BFC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0486108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674</TotalTime>
  <Words>0</Words>
  <Application>Microsoft Office PowerPoint</Application>
  <PresentationFormat>Panoramiczny</PresentationFormat>
  <Paragraphs>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Uzytkownik</dc:creator>
  <cp:lastModifiedBy>Uzytkownik</cp:lastModifiedBy>
  <cp:revision>64</cp:revision>
  <dcterms:created xsi:type="dcterms:W3CDTF">2025-01-11T21:49:10Z</dcterms:created>
  <dcterms:modified xsi:type="dcterms:W3CDTF">2025-06-19T20:42:29Z</dcterms:modified>
</cp:coreProperties>
</file>

<file path=docProps/thumbnail.jpeg>
</file>